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8"/>
  </p:notesMasterIdLst>
  <p:sldIdLst>
    <p:sldId id="256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D4D"/>
    <a:srgbClr val="75C9CD"/>
    <a:srgbClr val="E8D490"/>
    <a:srgbClr val="5E6770"/>
    <a:srgbClr val="D60093"/>
    <a:srgbClr val="00B3B2"/>
    <a:srgbClr val="AD3B94"/>
    <a:srgbClr val="9E4798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0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64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996AB-B351-4157-A103-5D37C46B0366}" type="datetimeFigureOut">
              <a:rPr lang="es-ES" smtClean="0"/>
              <a:t>06/04/2023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6724-1614-4E0F-920D-1DFB1C77DAF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90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1691" y="2998642"/>
            <a:ext cx="57302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D0BD4D"/>
                </a:solidFill>
              </a:rPr>
              <a:t>PERLAS FARMACÉUTICAS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6477" y="4576690"/>
            <a:ext cx="5665454" cy="298810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s-ES" dirty="0">
                <a:solidFill>
                  <a:srgbClr val="75C9CD"/>
                </a:solidFill>
              </a:rPr>
              <a:t>APELLIDOS E INICIAL DEL NOMBRE DE LOS AUTORES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2951" y="4828532"/>
            <a:ext cx="4392507" cy="268032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s-ES" sz="1600" i="1" dirty="0">
                <a:solidFill>
                  <a:srgbClr val="D0BD4D"/>
                </a:solidFill>
              </a:rPr>
              <a:t>Hospital de procedencia de los autores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CB37C-88E1-4018-8035-7CCD6DFEF039}"/>
              </a:ext>
            </a:extLst>
          </p:cNvPr>
          <p:cNvSpPr txBox="1"/>
          <p:nvPr/>
        </p:nvSpPr>
        <p:spPr>
          <a:xfrm>
            <a:off x="2841691" y="3368633"/>
            <a:ext cx="573024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2800" dirty="0">
                <a:ln w="0"/>
                <a:solidFill>
                  <a:srgbClr val="75C9CD"/>
                </a:solidFill>
              </a:rPr>
              <a:t>“Título de la perla, que podría ocupar más de una línea de texto”</a:t>
            </a:r>
          </a:p>
        </p:txBody>
      </p:sp>
    </p:spTree>
    <p:extLst>
      <p:ext uri="{BB962C8B-B14F-4D97-AF65-F5344CB8AC3E}">
        <p14:creationId xmlns:p14="http://schemas.microsoft.com/office/powerpoint/2010/main" val="411237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1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60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450</TotalTime>
  <Words>32</Words>
  <Application>Microsoft Office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ernes</cp:lastModifiedBy>
  <cp:revision>70</cp:revision>
  <dcterms:created xsi:type="dcterms:W3CDTF">2010-04-12T23:12:02Z</dcterms:created>
  <dcterms:modified xsi:type="dcterms:W3CDTF">2023-04-06T10:25:11Z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